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65" r:id="rId13"/>
    <p:sldId id="268" r:id="rId14"/>
    <p:sldId id="266" r:id="rId15"/>
    <p:sldId id="267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8A557-CB97-49D5-8501-A8EEFDC6A10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72F08-D0AB-468B-B290-9F505FCE512A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Агробизнес-образования</a:t>
          </a:r>
          <a:endParaRPr lang="ru-RU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МКОУ «Иргейская СОШ»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BAF74-0D3D-432C-B642-D3DBEC4370A2}" type="parTrans" cxnId="{0383F902-F273-407F-A6C0-0B915C060B7A}">
      <dgm:prSet/>
      <dgm:spPr/>
      <dgm:t>
        <a:bodyPr/>
        <a:lstStyle/>
        <a:p>
          <a:endParaRPr lang="ru-RU"/>
        </a:p>
      </dgm:t>
    </dgm:pt>
    <dgm:pt modelId="{5F4202A7-6489-4659-A2DB-064EB2ACBC4B}" type="sibTrans" cxnId="{0383F902-F273-407F-A6C0-0B915C060B7A}">
      <dgm:prSet/>
      <dgm:spPr/>
      <dgm:t>
        <a:bodyPr/>
        <a:lstStyle/>
        <a:p>
          <a:endParaRPr lang="ru-RU"/>
        </a:p>
      </dgm:t>
    </dgm:pt>
    <dgm:pt modelId="{E25D232F-388C-4C50-B531-888276B4F94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трудовая четверть </a:t>
          </a:r>
          <a:r>
            <a:rPr lang="ru-RU" dirty="0" smtClean="0"/>
            <a:t>(летняя трудовая практика на пришкольном участке)</a:t>
          </a:r>
          <a:endParaRPr lang="ru-RU" dirty="0"/>
        </a:p>
      </dgm:t>
    </dgm:pt>
    <dgm:pt modelId="{3211E87F-6449-492E-881A-F35832FAC3C9}" type="parTrans" cxnId="{4813716F-F9A9-4D6D-ACA3-5FD2C3BA8B73}">
      <dgm:prSet/>
      <dgm:spPr/>
      <dgm:t>
        <a:bodyPr/>
        <a:lstStyle/>
        <a:p>
          <a:endParaRPr lang="ru-RU"/>
        </a:p>
      </dgm:t>
    </dgm:pt>
    <dgm:pt modelId="{A198CA68-D431-479F-AEB3-61BFB08A928E}" type="sibTrans" cxnId="{4813716F-F9A9-4D6D-ACA3-5FD2C3BA8B73}">
      <dgm:prSet/>
      <dgm:spPr/>
      <dgm:t>
        <a:bodyPr/>
        <a:lstStyle/>
        <a:p>
          <a:endParaRPr lang="ru-RU"/>
        </a:p>
      </dgm:t>
    </dgm:pt>
    <dgm:pt modelId="{4528E670-5647-4E3B-81E6-92D09BAD4FD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Партнеры: </a:t>
          </a:r>
        </a:p>
        <a:p>
          <a:r>
            <a:rPr lang="ru-RU" sz="2000" dirty="0" smtClean="0"/>
            <a:t>ЦЗН, Управление образованием, КФХ </a:t>
          </a:r>
          <a:r>
            <a:rPr lang="ru-RU" sz="2000" dirty="0" err="1" smtClean="0"/>
            <a:t>Иргейского</a:t>
          </a:r>
          <a:r>
            <a:rPr lang="ru-RU" sz="2000" dirty="0" smtClean="0"/>
            <a:t> МО </a:t>
          </a:r>
          <a:endParaRPr lang="ru-RU" sz="2000" dirty="0"/>
        </a:p>
      </dgm:t>
    </dgm:pt>
    <dgm:pt modelId="{B01C06B7-93AE-462A-BF0B-402880EBEC8A}" type="parTrans" cxnId="{AB61E641-26E2-4F5F-915F-B9D10C15902C}">
      <dgm:prSet/>
      <dgm:spPr/>
      <dgm:t>
        <a:bodyPr/>
        <a:lstStyle/>
        <a:p>
          <a:endParaRPr lang="ru-RU"/>
        </a:p>
      </dgm:t>
    </dgm:pt>
    <dgm:pt modelId="{EEA0E29B-8AA3-4DC7-8AC0-272B9DB94058}" type="sibTrans" cxnId="{AB61E641-26E2-4F5F-915F-B9D10C15902C}">
      <dgm:prSet/>
      <dgm:spPr/>
      <dgm:t>
        <a:bodyPr/>
        <a:lstStyle/>
        <a:p>
          <a:endParaRPr lang="ru-RU"/>
        </a:p>
      </dgm:t>
    </dgm:pt>
    <dgm:pt modelId="{D97E4F29-E244-40C7-BAB5-083331CAAF2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деятельность:</a:t>
          </a:r>
        </a:p>
        <a:p>
          <a:r>
            <a:rPr lang="ru-RU" sz="1800" dirty="0" smtClean="0"/>
            <a:t>«Азбука содержания животных», </a:t>
          </a:r>
        </a:p>
        <a:p>
          <a:r>
            <a:rPr lang="ru-RU" sz="1800" dirty="0" smtClean="0"/>
            <a:t>«Юный овощевод»,</a:t>
          </a:r>
        </a:p>
        <a:p>
          <a:r>
            <a:rPr lang="ru-RU" sz="1800" dirty="0" smtClean="0"/>
            <a:t>«Цветы на школьном дворе»</a:t>
          </a:r>
          <a:endParaRPr lang="ru-RU" sz="1800" dirty="0"/>
        </a:p>
      </dgm:t>
    </dgm:pt>
    <dgm:pt modelId="{3B06573E-F2FC-4E57-B847-3370E06C7935}" type="parTrans" cxnId="{C9E96262-5AAC-44F4-8C89-9C29552773B3}">
      <dgm:prSet/>
      <dgm:spPr/>
      <dgm:t>
        <a:bodyPr/>
        <a:lstStyle/>
        <a:p>
          <a:endParaRPr lang="ru-RU"/>
        </a:p>
      </dgm:t>
    </dgm:pt>
    <dgm:pt modelId="{2939041E-EFBD-4BC1-9C64-1CEEADF21102}" type="sibTrans" cxnId="{C9E96262-5AAC-44F4-8C89-9C29552773B3}">
      <dgm:prSet/>
      <dgm:spPr/>
      <dgm:t>
        <a:bodyPr/>
        <a:lstStyle/>
        <a:p>
          <a:endParaRPr lang="ru-RU"/>
        </a:p>
      </dgm:t>
    </dgm:pt>
    <dgm:pt modelId="{16849D57-1631-4B2D-8A35-17057BDAC47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Учебный план</a:t>
          </a:r>
          <a:endParaRPr lang="ru-RU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54502-3CD6-4A66-90A4-41B5991DCA6E}" type="sibTrans" cxnId="{577FEAAD-21C5-4ED5-8281-2C61860789D8}">
      <dgm:prSet/>
      <dgm:spPr/>
      <dgm:t>
        <a:bodyPr/>
        <a:lstStyle/>
        <a:p>
          <a:endParaRPr lang="ru-RU"/>
        </a:p>
      </dgm:t>
    </dgm:pt>
    <dgm:pt modelId="{F5200EE2-D0D7-4A9E-AA93-0A41481E06A6}" type="parTrans" cxnId="{577FEAAD-21C5-4ED5-8281-2C61860789D8}">
      <dgm:prSet/>
      <dgm:spPr/>
      <dgm:t>
        <a:bodyPr/>
        <a:lstStyle/>
        <a:p>
          <a:endParaRPr lang="ru-RU"/>
        </a:p>
      </dgm:t>
    </dgm:pt>
    <dgm:pt modelId="{BA9BF11A-12EA-4BA8-B698-8D940FDEB8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Профориентационная деятельность:</a:t>
          </a:r>
        </a:p>
        <a:p>
          <a:pPr>
            <a:lnSpc>
              <a:spcPct val="100000"/>
            </a:lnSpc>
          </a:pPr>
          <a:r>
            <a:rPr lang="ru-RU" sz="1800" dirty="0" smtClean="0"/>
            <a:t>Классные часы, праздники урожая, связь с ПУ №48</a:t>
          </a:r>
          <a:endParaRPr lang="ru-RU" sz="1800" dirty="0"/>
        </a:p>
      </dgm:t>
    </dgm:pt>
    <dgm:pt modelId="{BF5CD7E9-F7B0-4350-9729-68D9810DAB0A}" type="parTrans" cxnId="{20D42756-DCC2-452E-95B7-FAEB6ACABFF9}">
      <dgm:prSet/>
      <dgm:spPr/>
      <dgm:t>
        <a:bodyPr/>
        <a:lstStyle/>
        <a:p>
          <a:endParaRPr lang="ru-RU"/>
        </a:p>
      </dgm:t>
    </dgm:pt>
    <dgm:pt modelId="{B9BD860B-6252-4B01-ADFA-7A76CAB1670E}" type="sibTrans" cxnId="{20D42756-DCC2-452E-95B7-FAEB6ACABFF9}">
      <dgm:prSet/>
      <dgm:spPr/>
      <dgm:t>
        <a:bodyPr/>
        <a:lstStyle/>
        <a:p>
          <a:endParaRPr lang="ru-RU"/>
        </a:p>
      </dgm:t>
    </dgm:pt>
    <dgm:pt modelId="{5891AA89-F81B-450D-B08F-9673EC2CDC02}" type="pres">
      <dgm:prSet presAssocID="{00D8A557-CB97-49D5-8501-A8EEFDC6A1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57F9E-7111-403E-A71D-E63682C7D3E0}" type="pres">
      <dgm:prSet presAssocID="{11D72F08-D0AB-468B-B290-9F505FCE512A}" presName="centerShape" presStyleLbl="node0" presStyleIdx="0" presStyleCnt="1" custScaleX="155579" custScaleY="121042" custLinFactNeighborX="5968"/>
      <dgm:spPr/>
      <dgm:t>
        <a:bodyPr/>
        <a:lstStyle/>
        <a:p>
          <a:endParaRPr lang="ru-RU"/>
        </a:p>
      </dgm:t>
    </dgm:pt>
    <dgm:pt modelId="{F382AB88-AF70-475C-8BC0-548995EEA568}" type="pres">
      <dgm:prSet presAssocID="{F5200EE2-D0D7-4A9E-AA93-0A41481E06A6}" presName="Name9" presStyleLbl="parChTrans1D2" presStyleIdx="0" presStyleCnt="5"/>
      <dgm:spPr/>
      <dgm:t>
        <a:bodyPr/>
        <a:lstStyle/>
        <a:p>
          <a:endParaRPr lang="ru-RU"/>
        </a:p>
      </dgm:t>
    </dgm:pt>
    <dgm:pt modelId="{51F92DA7-076A-49A2-B7D2-34D3124C2BC2}" type="pres">
      <dgm:prSet presAssocID="{F5200EE2-D0D7-4A9E-AA93-0A41481E06A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CFD4D80-6DB1-4B16-926C-9773AAF4B071}" type="pres">
      <dgm:prSet presAssocID="{16849D57-1631-4B2D-8A35-17057BDAC474}" presName="node" presStyleLbl="node1" presStyleIdx="0" presStyleCnt="5" custScaleX="112628" custRadScaleRad="100002" custRadScaleInc="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D241-0800-412C-AA3B-386A4CA0637F}" type="pres">
      <dgm:prSet presAssocID="{3211E87F-6449-492E-881A-F35832FAC3C9}" presName="Name9" presStyleLbl="parChTrans1D2" presStyleIdx="1" presStyleCnt="5"/>
      <dgm:spPr/>
      <dgm:t>
        <a:bodyPr/>
        <a:lstStyle/>
        <a:p>
          <a:endParaRPr lang="ru-RU"/>
        </a:p>
      </dgm:t>
    </dgm:pt>
    <dgm:pt modelId="{0D99CE34-5AB2-46C9-80DE-C5B142C6F85A}" type="pres">
      <dgm:prSet presAssocID="{3211E87F-6449-492E-881A-F35832FAC3C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197D63B-8E67-4259-91C3-C93D47340F1D}" type="pres">
      <dgm:prSet presAssocID="{E25D232F-388C-4C50-B531-888276B4F94D}" presName="node" presStyleLbl="node1" presStyleIdx="1" presStyleCnt="5" custScaleX="132871" custScaleY="85198" custRadScaleRad="120059" custRadScaleInc="-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784FA-E715-41CC-B1F2-A3069CD65382}" type="pres">
      <dgm:prSet presAssocID="{B01C06B7-93AE-462A-BF0B-402880EBEC8A}" presName="Name9" presStyleLbl="parChTrans1D2" presStyleIdx="2" presStyleCnt="5"/>
      <dgm:spPr/>
      <dgm:t>
        <a:bodyPr/>
        <a:lstStyle/>
        <a:p>
          <a:endParaRPr lang="ru-RU"/>
        </a:p>
      </dgm:t>
    </dgm:pt>
    <dgm:pt modelId="{1C7F69A3-042D-488C-A375-4154BEE0F63D}" type="pres">
      <dgm:prSet presAssocID="{B01C06B7-93AE-462A-BF0B-402880EBEC8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75F68C4-5AA5-462B-A55D-D33041897EBD}" type="pres">
      <dgm:prSet presAssocID="{4528E670-5647-4E3B-81E6-92D09BAD4FDC}" presName="node" presStyleLbl="node1" presStyleIdx="2" presStyleCnt="5" custScaleX="145820" custScaleY="101140" custRadScaleRad="129782" custRadScaleInc="-55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B467-E299-4AFC-A0F3-2C6F720CFACF}" type="pres">
      <dgm:prSet presAssocID="{BF5CD7E9-F7B0-4350-9729-68D9810DAB0A}" presName="Name9" presStyleLbl="parChTrans1D2" presStyleIdx="3" presStyleCnt="5"/>
      <dgm:spPr/>
      <dgm:t>
        <a:bodyPr/>
        <a:lstStyle/>
        <a:p>
          <a:endParaRPr lang="ru-RU"/>
        </a:p>
      </dgm:t>
    </dgm:pt>
    <dgm:pt modelId="{66748D59-1280-41E9-A9C5-973A56036589}" type="pres">
      <dgm:prSet presAssocID="{BF5CD7E9-F7B0-4350-9729-68D9810DAB0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1461BED-3C81-4722-9D54-EBD8D8A1DFC6}" type="pres">
      <dgm:prSet presAssocID="{BA9BF11A-12EA-4BA8-B698-8D940FDEB8D4}" presName="node" presStyleLbl="node1" presStyleIdx="3" presStyleCnt="5" custScaleX="184576" custRadScaleRad="99530" custRadScaleInc="-4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F30BF-60E2-4550-8D83-2F194510BA79}" type="pres">
      <dgm:prSet presAssocID="{3B06573E-F2FC-4E57-B847-3370E06C7935}" presName="Name9" presStyleLbl="parChTrans1D2" presStyleIdx="4" presStyleCnt="5"/>
      <dgm:spPr/>
      <dgm:t>
        <a:bodyPr/>
        <a:lstStyle/>
        <a:p>
          <a:endParaRPr lang="ru-RU"/>
        </a:p>
      </dgm:t>
    </dgm:pt>
    <dgm:pt modelId="{EDEBD798-71B6-495B-8281-D190D6EA832F}" type="pres">
      <dgm:prSet presAssocID="{3B06573E-F2FC-4E57-B847-3370E06C793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E6CA40E-F206-4C12-86B0-8320228512D1}" type="pres">
      <dgm:prSet presAssocID="{D97E4F29-E244-40C7-BAB5-083331CAAF2C}" presName="node" presStyleLbl="node1" presStyleIdx="4" presStyleCnt="5" custScaleX="161110" custScaleY="130387" custRadScaleRad="121511" custRadScaleInc="-43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C9028-489E-4A87-A18C-C65CF1A448F7}" type="presOf" srcId="{D97E4F29-E244-40C7-BAB5-083331CAAF2C}" destId="{0E6CA40E-F206-4C12-86B0-8320228512D1}" srcOrd="0" destOrd="0" presId="urn:microsoft.com/office/officeart/2005/8/layout/radial1"/>
    <dgm:cxn modelId="{94295376-58C6-4EBD-A1B2-9C41C48E9E52}" type="presOf" srcId="{BF5CD7E9-F7B0-4350-9729-68D9810DAB0A}" destId="{35D7B467-E299-4AFC-A0F3-2C6F720CFACF}" srcOrd="0" destOrd="0" presId="urn:microsoft.com/office/officeart/2005/8/layout/radial1"/>
    <dgm:cxn modelId="{AD0E2274-33F6-4B6E-B210-541C0F11801D}" type="presOf" srcId="{3211E87F-6449-492E-881A-F35832FAC3C9}" destId="{0D99CE34-5AB2-46C9-80DE-C5B142C6F85A}" srcOrd="1" destOrd="0" presId="urn:microsoft.com/office/officeart/2005/8/layout/radial1"/>
    <dgm:cxn modelId="{E5F9B6B9-6638-41D8-B7D2-DDDAFC133ED4}" type="presOf" srcId="{11D72F08-D0AB-468B-B290-9F505FCE512A}" destId="{38857F9E-7111-403E-A71D-E63682C7D3E0}" srcOrd="0" destOrd="0" presId="urn:microsoft.com/office/officeart/2005/8/layout/radial1"/>
    <dgm:cxn modelId="{E1F7FC81-0082-4602-8D41-F551EF7A1DBA}" type="presOf" srcId="{00D8A557-CB97-49D5-8501-A8EEFDC6A105}" destId="{5891AA89-F81B-450D-B08F-9673EC2CDC02}" srcOrd="0" destOrd="0" presId="urn:microsoft.com/office/officeart/2005/8/layout/radial1"/>
    <dgm:cxn modelId="{C3DB9043-5DD2-47A0-BB97-FC13DD6A6AE1}" type="presOf" srcId="{E25D232F-388C-4C50-B531-888276B4F94D}" destId="{5197D63B-8E67-4259-91C3-C93D47340F1D}" srcOrd="0" destOrd="0" presId="urn:microsoft.com/office/officeart/2005/8/layout/radial1"/>
    <dgm:cxn modelId="{AB61E641-26E2-4F5F-915F-B9D10C15902C}" srcId="{11D72F08-D0AB-468B-B290-9F505FCE512A}" destId="{4528E670-5647-4E3B-81E6-92D09BAD4FDC}" srcOrd="2" destOrd="0" parTransId="{B01C06B7-93AE-462A-BF0B-402880EBEC8A}" sibTransId="{EEA0E29B-8AA3-4DC7-8AC0-272B9DB94058}"/>
    <dgm:cxn modelId="{472A69C0-A948-4164-A4C7-F2A0406BFE7F}" type="presOf" srcId="{3B06573E-F2FC-4E57-B847-3370E06C7935}" destId="{A2BF30BF-60E2-4550-8D83-2F194510BA79}" srcOrd="0" destOrd="0" presId="urn:microsoft.com/office/officeart/2005/8/layout/radial1"/>
    <dgm:cxn modelId="{4A0005AF-9DA1-46C2-A9E0-8E4DD5C38F26}" type="presOf" srcId="{B01C06B7-93AE-462A-BF0B-402880EBEC8A}" destId="{559784FA-E715-41CC-B1F2-A3069CD65382}" srcOrd="0" destOrd="0" presId="urn:microsoft.com/office/officeart/2005/8/layout/radial1"/>
    <dgm:cxn modelId="{C9E96262-5AAC-44F4-8C89-9C29552773B3}" srcId="{11D72F08-D0AB-468B-B290-9F505FCE512A}" destId="{D97E4F29-E244-40C7-BAB5-083331CAAF2C}" srcOrd="4" destOrd="0" parTransId="{3B06573E-F2FC-4E57-B847-3370E06C7935}" sibTransId="{2939041E-EFBD-4BC1-9C64-1CEEADF21102}"/>
    <dgm:cxn modelId="{4813716F-F9A9-4D6D-ACA3-5FD2C3BA8B73}" srcId="{11D72F08-D0AB-468B-B290-9F505FCE512A}" destId="{E25D232F-388C-4C50-B531-888276B4F94D}" srcOrd="1" destOrd="0" parTransId="{3211E87F-6449-492E-881A-F35832FAC3C9}" sibTransId="{A198CA68-D431-479F-AEB3-61BFB08A928E}"/>
    <dgm:cxn modelId="{8D8BBCBC-091E-4830-910F-A500361D02E4}" type="presOf" srcId="{B01C06B7-93AE-462A-BF0B-402880EBEC8A}" destId="{1C7F69A3-042D-488C-A375-4154BEE0F63D}" srcOrd="1" destOrd="0" presId="urn:microsoft.com/office/officeart/2005/8/layout/radial1"/>
    <dgm:cxn modelId="{E804B36C-860F-437A-9D59-35B00F952722}" type="presOf" srcId="{F5200EE2-D0D7-4A9E-AA93-0A41481E06A6}" destId="{51F92DA7-076A-49A2-B7D2-34D3124C2BC2}" srcOrd="1" destOrd="0" presId="urn:microsoft.com/office/officeart/2005/8/layout/radial1"/>
    <dgm:cxn modelId="{1AACA970-10B0-4049-A489-0E680A8840E6}" type="presOf" srcId="{4528E670-5647-4E3B-81E6-92D09BAD4FDC}" destId="{375F68C4-5AA5-462B-A55D-D33041897EBD}" srcOrd="0" destOrd="0" presId="urn:microsoft.com/office/officeart/2005/8/layout/radial1"/>
    <dgm:cxn modelId="{0383F902-F273-407F-A6C0-0B915C060B7A}" srcId="{00D8A557-CB97-49D5-8501-A8EEFDC6A105}" destId="{11D72F08-D0AB-468B-B290-9F505FCE512A}" srcOrd="0" destOrd="0" parTransId="{5EABAF74-0D3D-432C-B642-D3DBEC4370A2}" sibTransId="{5F4202A7-6489-4659-A2DB-064EB2ACBC4B}"/>
    <dgm:cxn modelId="{9F214C41-A1E8-4600-AFC1-5F0983F0C329}" type="presOf" srcId="{3B06573E-F2FC-4E57-B847-3370E06C7935}" destId="{EDEBD798-71B6-495B-8281-D190D6EA832F}" srcOrd="1" destOrd="0" presId="urn:microsoft.com/office/officeart/2005/8/layout/radial1"/>
    <dgm:cxn modelId="{C7C722C3-2F38-44C3-8FBB-7EDF650708AD}" type="presOf" srcId="{BF5CD7E9-F7B0-4350-9729-68D9810DAB0A}" destId="{66748D59-1280-41E9-A9C5-973A56036589}" srcOrd="1" destOrd="0" presId="urn:microsoft.com/office/officeart/2005/8/layout/radial1"/>
    <dgm:cxn modelId="{20D42756-DCC2-452E-95B7-FAEB6ACABFF9}" srcId="{11D72F08-D0AB-468B-B290-9F505FCE512A}" destId="{BA9BF11A-12EA-4BA8-B698-8D940FDEB8D4}" srcOrd="3" destOrd="0" parTransId="{BF5CD7E9-F7B0-4350-9729-68D9810DAB0A}" sibTransId="{B9BD860B-6252-4B01-ADFA-7A76CAB1670E}"/>
    <dgm:cxn modelId="{90E61CFE-93FD-4355-9FDB-2147A2869C5F}" type="presOf" srcId="{16849D57-1631-4B2D-8A35-17057BDAC474}" destId="{BCFD4D80-6DB1-4B16-926C-9773AAF4B071}" srcOrd="0" destOrd="0" presId="urn:microsoft.com/office/officeart/2005/8/layout/radial1"/>
    <dgm:cxn modelId="{E8EE40DB-4F7D-405E-80AF-8B4DC0A2038C}" type="presOf" srcId="{F5200EE2-D0D7-4A9E-AA93-0A41481E06A6}" destId="{F382AB88-AF70-475C-8BC0-548995EEA568}" srcOrd="0" destOrd="0" presId="urn:microsoft.com/office/officeart/2005/8/layout/radial1"/>
    <dgm:cxn modelId="{7F978D66-FAA7-41F0-95E1-6CAA1856EA77}" type="presOf" srcId="{BA9BF11A-12EA-4BA8-B698-8D940FDEB8D4}" destId="{81461BED-3C81-4722-9D54-EBD8D8A1DFC6}" srcOrd="0" destOrd="0" presId="urn:microsoft.com/office/officeart/2005/8/layout/radial1"/>
    <dgm:cxn modelId="{577FEAAD-21C5-4ED5-8281-2C61860789D8}" srcId="{11D72F08-D0AB-468B-B290-9F505FCE512A}" destId="{16849D57-1631-4B2D-8A35-17057BDAC474}" srcOrd="0" destOrd="0" parTransId="{F5200EE2-D0D7-4A9E-AA93-0A41481E06A6}" sibTransId="{6FD54502-3CD6-4A66-90A4-41B5991DCA6E}"/>
    <dgm:cxn modelId="{617FE0DB-9E44-4114-A19F-E309B95D13D6}" type="presOf" srcId="{3211E87F-6449-492E-881A-F35832FAC3C9}" destId="{49AAD241-0800-412C-AA3B-386A4CA0637F}" srcOrd="0" destOrd="0" presId="urn:microsoft.com/office/officeart/2005/8/layout/radial1"/>
    <dgm:cxn modelId="{558FE503-4AD5-4D83-BF31-F23F68718B94}" type="presParOf" srcId="{5891AA89-F81B-450D-B08F-9673EC2CDC02}" destId="{38857F9E-7111-403E-A71D-E63682C7D3E0}" srcOrd="0" destOrd="0" presId="urn:microsoft.com/office/officeart/2005/8/layout/radial1"/>
    <dgm:cxn modelId="{6E928DD2-C54A-446B-B472-11FA7E9BA8C4}" type="presParOf" srcId="{5891AA89-F81B-450D-B08F-9673EC2CDC02}" destId="{F382AB88-AF70-475C-8BC0-548995EEA568}" srcOrd="1" destOrd="0" presId="urn:microsoft.com/office/officeart/2005/8/layout/radial1"/>
    <dgm:cxn modelId="{E95C65F4-46DD-4787-AFFA-B8C0FA4C7ABF}" type="presParOf" srcId="{F382AB88-AF70-475C-8BC0-548995EEA568}" destId="{51F92DA7-076A-49A2-B7D2-34D3124C2BC2}" srcOrd="0" destOrd="0" presId="urn:microsoft.com/office/officeart/2005/8/layout/radial1"/>
    <dgm:cxn modelId="{D4A5B106-8ED3-41ED-9C35-4C39B7893D64}" type="presParOf" srcId="{5891AA89-F81B-450D-B08F-9673EC2CDC02}" destId="{BCFD4D80-6DB1-4B16-926C-9773AAF4B071}" srcOrd="2" destOrd="0" presId="urn:microsoft.com/office/officeart/2005/8/layout/radial1"/>
    <dgm:cxn modelId="{79FC196D-60A5-4899-B392-A8FD2D4C7816}" type="presParOf" srcId="{5891AA89-F81B-450D-B08F-9673EC2CDC02}" destId="{49AAD241-0800-412C-AA3B-386A4CA0637F}" srcOrd="3" destOrd="0" presId="urn:microsoft.com/office/officeart/2005/8/layout/radial1"/>
    <dgm:cxn modelId="{524BE5EE-C1D1-4C22-A187-0348BF484F96}" type="presParOf" srcId="{49AAD241-0800-412C-AA3B-386A4CA0637F}" destId="{0D99CE34-5AB2-46C9-80DE-C5B142C6F85A}" srcOrd="0" destOrd="0" presId="urn:microsoft.com/office/officeart/2005/8/layout/radial1"/>
    <dgm:cxn modelId="{5D0BCECD-EF45-4FF4-8938-1CD9753FC204}" type="presParOf" srcId="{5891AA89-F81B-450D-B08F-9673EC2CDC02}" destId="{5197D63B-8E67-4259-91C3-C93D47340F1D}" srcOrd="4" destOrd="0" presId="urn:microsoft.com/office/officeart/2005/8/layout/radial1"/>
    <dgm:cxn modelId="{6A7B2182-10A2-46D2-84CA-99CA8358326E}" type="presParOf" srcId="{5891AA89-F81B-450D-B08F-9673EC2CDC02}" destId="{559784FA-E715-41CC-B1F2-A3069CD65382}" srcOrd="5" destOrd="0" presId="urn:microsoft.com/office/officeart/2005/8/layout/radial1"/>
    <dgm:cxn modelId="{E903E296-3C43-4BF0-A074-5F00CB31A45A}" type="presParOf" srcId="{559784FA-E715-41CC-B1F2-A3069CD65382}" destId="{1C7F69A3-042D-488C-A375-4154BEE0F63D}" srcOrd="0" destOrd="0" presId="urn:microsoft.com/office/officeart/2005/8/layout/radial1"/>
    <dgm:cxn modelId="{2989850C-F0A4-46A2-9CE6-15C82B64934C}" type="presParOf" srcId="{5891AA89-F81B-450D-B08F-9673EC2CDC02}" destId="{375F68C4-5AA5-462B-A55D-D33041897EBD}" srcOrd="6" destOrd="0" presId="urn:microsoft.com/office/officeart/2005/8/layout/radial1"/>
    <dgm:cxn modelId="{9675B739-BDF4-4478-8F87-2FD40E027515}" type="presParOf" srcId="{5891AA89-F81B-450D-B08F-9673EC2CDC02}" destId="{35D7B467-E299-4AFC-A0F3-2C6F720CFACF}" srcOrd="7" destOrd="0" presId="urn:microsoft.com/office/officeart/2005/8/layout/radial1"/>
    <dgm:cxn modelId="{9B90E719-6737-4021-B990-929FA8FB3563}" type="presParOf" srcId="{35D7B467-E299-4AFC-A0F3-2C6F720CFACF}" destId="{66748D59-1280-41E9-A9C5-973A56036589}" srcOrd="0" destOrd="0" presId="urn:microsoft.com/office/officeart/2005/8/layout/radial1"/>
    <dgm:cxn modelId="{C9BA5BDD-0853-44C9-8155-952CABFBE408}" type="presParOf" srcId="{5891AA89-F81B-450D-B08F-9673EC2CDC02}" destId="{81461BED-3C81-4722-9D54-EBD8D8A1DFC6}" srcOrd="8" destOrd="0" presId="urn:microsoft.com/office/officeart/2005/8/layout/radial1"/>
    <dgm:cxn modelId="{51383C9A-5B24-4469-8E0A-8FC9DF169E11}" type="presParOf" srcId="{5891AA89-F81B-450D-B08F-9673EC2CDC02}" destId="{A2BF30BF-60E2-4550-8D83-2F194510BA79}" srcOrd="9" destOrd="0" presId="urn:microsoft.com/office/officeart/2005/8/layout/radial1"/>
    <dgm:cxn modelId="{2C64346D-7CEA-444C-95ED-96DB0FB2FC9E}" type="presParOf" srcId="{A2BF30BF-60E2-4550-8D83-2F194510BA79}" destId="{EDEBD798-71B6-495B-8281-D190D6EA832F}" srcOrd="0" destOrd="0" presId="urn:microsoft.com/office/officeart/2005/8/layout/radial1"/>
    <dgm:cxn modelId="{A01D2618-0131-4295-8E88-805ED00C03D0}" type="presParOf" srcId="{5891AA89-F81B-450D-B08F-9673EC2CDC02}" destId="{0E6CA40E-F206-4C12-86B0-8320228512D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57F9E-7111-403E-A71D-E63682C7D3E0}">
      <dsp:nvSpPr>
        <dsp:cNvPr id="0" name=""/>
        <dsp:cNvSpPr/>
      </dsp:nvSpPr>
      <dsp:spPr>
        <a:xfrm>
          <a:off x="3452136" y="2447453"/>
          <a:ext cx="3156577" cy="24558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Агробизнес-образования</a:t>
          </a:r>
          <a:endParaRPr lang="ru-RU" sz="24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МКОУ «Иргейская СОШ»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4406" y="2807104"/>
        <a:ext cx="2232037" cy="1736546"/>
      </dsp:txXfrm>
    </dsp:sp>
    <dsp:sp modelId="{F382AB88-AF70-475C-8BC0-548995EEA568}">
      <dsp:nvSpPr>
        <dsp:cNvPr id="0" name=""/>
        <dsp:cNvSpPr/>
      </dsp:nvSpPr>
      <dsp:spPr>
        <a:xfrm rot="15807247">
          <a:off x="4661122" y="2228157"/>
          <a:ext cx="41105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1105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856375" y="2237851"/>
        <a:ext cx="20552" cy="20552"/>
      </dsp:txXfrm>
    </dsp:sp>
    <dsp:sp modelId="{BCFD4D80-6DB1-4B16-926C-9773AAF4B071}">
      <dsp:nvSpPr>
        <dsp:cNvPr id="0" name=""/>
        <dsp:cNvSpPr/>
      </dsp:nvSpPr>
      <dsp:spPr>
        <a:xfrm>
          <a:off x="3584847" y="20239"/>
          <a:ext cx="2285135" cy="2028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Учебный план</a:t>
          </a:r>
          <a:endParaRPr lang="ru-RU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9497" y="317368"/>
        <a:ext cx="1615835" cy="1434664"/>
      </dsp:txXfrm>
    </dsp:sp>
    <dsp:sp modelId="{49AAD241-0800-412C-AA3B-386A4CA0637F}">
      <dsp:nvSpPr>
        <dsp:cNvPr id="0" name=""/>
        <dsp:cNvSpPr/>
      </dsp:nvSpPr>
      <dsp:spPr>
        <a:xfrm rot="20346090">
          <a:off x="6443407" y="3093436"/>
          <a:ext cx="11758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17581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99258" y="3110466"/>
        <a:ext cx="5879" cy="5879"/>
      </dsp:txXfrm>
    </dsp:sp>
    <dsp:sp modelId="{5197D63B-8E67-4259-91C3-C93D47340F1D}">
      <dsp:nvSpPr>
        <dsp:cNvPr id="0" name=""/>
        <dsp:cNvSpPr/>
      </dsp:nvSpPr>
      <dsp:spPr>
        <a:xfrm>
          <a:off x="6367330" y="1785919"/>
          <a:ext cx="2695849" cy="1728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трудовая четверть </a:t>
          </a:r>
          <a:r>
            <a:rPr lang="ru-RU" sz="1600" kern="1200" dirty="0" smtClean="0"/>
            <a:t>(летняя трудовая практика на пришкольном участке)</a:t>
          </a:r>
          <a:endParaRPr lang="ru-RU" sz="1600" kern="1200" dirty="0"/>
        </a:p>
      </dsp:txBody>
      <dsp:txXfrm>
        <a:off x="6762128" y="2039067"/>
        <a:ext cx="1906253" cy="1222305"/>
      </dsp:txXfrm>
    </dsp:sp>
    <dsp:sp modelId="{559784FA-E715-41CC-B1F2-A3069CD65382}">
      <dsp:nvSpPr>
        <dsp:cNvPr id="0" name=""/>
        <dsp:cNvSpPr/>
      </dsp:nvSpPr>
      <dsp:spPr>
        <a:xfrm rot="2239366">
          <a:off x="6106299" y="4666979"/>
          <a:ext cx="50181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01818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44663" y="4674403"/>
        <a:ext cx="25090" cy="25090"/>
      </dsp:txXfrm>
    </dsp:sp>
    <dsp:sp modelId="{375F68C4-5AA5-462B-A55D-D33041897EBD}">
      <dsp:nvSpPr>
        <dsp:cNvPr id="0" name=""/>
        <dsp:cNvSpPr/>
      </dsp:nvSpPr>
      <dsp:spPr>
        <a:xfrm>
          <a:off x="6072908" y="4572009"/>
          <a:ext cx="2958575" cy="2052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Партнеры: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ЦЗН, Управление образованием, КФХ </a:t>
          </a:r>
          <a:r>
            <a:rPr lang="ru-RU" sz="2000" kern="1200" dirty="0" err="1" smtClean="0"/>
            <a:t>Иргейского</a:t>
          </a:r>
          <a:r>
            <a:rPr lang="ru-RU" sz="2000" kern="1200" dirty="0" smtClean="0"/>
            <a:t> МО </a:t>
          </a:r>
          <a:endParaRPr lang="ru-RU" sz="2000" kern="1200" dirty="0"/>
        </a:p>
      </dsp:txBody>
      <dsp:txXfrm>
        <a:off x="6506181" y="4872525"/>
        <a:ext cx="2092029" cy="1451020"/>
      </dsp:txXfrm>
    </dsp:sp>
    <dsp:sp modelId="{35D7B467-E299-4AFC-A0F3-2C6F720CFACF}">
      <dsp:nvSpPr>
        <dsp:cNvPr id="0" name=""/>
        <dsp:cNvSpPr/>
      </dsp:nvSpPr>
      <dsp:spPr>
        <a:xfrm rot="7782608">
          <a:off x="3948383" y="4792604"/>
          <a:ext cx="275165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75165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79086" y="4805695"/>
        <a:ext cx="13758" cy="13758"/>
      </dsp:txXfrm>
    </dsp:sp>
    <dsp:sp modelId="{81461BED-3C81-4722-9D54-EBD8D8A1DFC6}">
      <dsp:nvSpPr>
        <dsp:cNvPr id="0" name=""/>
        <dsp:cNvSpPr/>
      </dsp:nvSpPr>
      <dsp:spPr>
        <a:xfrm>
          <a:off x="1357282" y="4829077"/>
          <a:ext cx="3744904" cy="2028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Профориентационная деятельность: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Классные часы, праздники урожая, связь с ПУ №48</a:t>
          </a:r>
          <a:endParaRPr lang="ru-RU" sz="1800" kern="1200" dirty="0"/>
        </a:p>
      </dsp:txBody>
      <dsp:txXfrm>
        <a:off x="1905710" y="5126206"/>
        <a:ext cx="2648048" cy="1434664"/>
      </dsp:txXfrm>
    </dsp:sp>
    <dsp:sp modelId="{A2BF30BF-60E2-4550-8D83-2F194510BA79}">
      <dsp:nvSpPr>
        <dsp:cNvPr id="0" name=""/>
        <dsp:cNvSpPr/>
      </dsp:nvSpPr>
      <dsp:spPr>
        <a:xfrm rot="10939718">
          <a:off x="3266660" y="3587501"/>
          <a:ext cx="187704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87704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55820" y="3602778"/>
        <a:ext cx="9385" cy="9385"/>
      </dsp:txXfrm>
    </dsp:sp>
    <dsp:sp modelId="{0E6CA40E-F206-4C12-86B0-8320228512D1}">
      <dsp:nvSpPr>
        <dsp:cNvPr id="0" name=""/>
        <dsp:cNvSpPr/>
      </dsp:nvSpPr>
      <dsp:spPr>
        <a:xfrm>
          <a:off x="0" y="2214552"/>
          <a:ext cx="3268797" cy="2645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«Азбука содержания животных»,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«Юный овощевод»,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«Цветы на школьном дворе»</a:t>
          </a:r>
          <a:endParaRPr lang="ru-RU" sz="1800" kern="1200" dirty="0"/>
        </a:p>
      </dsp:txBody>
      <dsp:txXfrm>
        <a:off x="478704" y="2601969"/>
        <a:ext cx="2311389" cy="1870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6003-032C-479F-9921-6C3646C3AC5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E7B4E-755A-49D8-929C-15363EE691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68025"/>
            <a:ext cx="718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«Иргейская средняя общеобразовательная школа»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697" y="760381"/>
            <a:ext cx="5057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образование: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 до реализации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81451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летних трудовых, социальных практик</a:t>
            </a:r>
          </a:p>
        </p:txBody>
      </p:sp>
      <p:pic>
        <p:nvPicPr>
          <p:cNvPr id="3074" name="Picture 2" descr="C:\Users\User\Desktop\Новая папка\Фото12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200165"/>
            <a:ext cx="6643734" cy="465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Цветущий школьный двор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\Desktop\Новая папка\Фото13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500042"/>
            <a:ext cx="5572164" cy="4179124"/>
          </a:xfrm>
          <a:prstGeom prst="rect">
            <a:avLst/>
          </a:prstGeom>
          <a:noFill/>
        </p:spPr>
      </p:pic>
      <p:pic>
        <p:nvPicPr>
          <p:cNvPr id="9" name="Picture 2" descr="C:\Users\User\Desktop\Новая папка\Фото13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09" y="3000373"/>
            <a:ext cx="4953035" cy="3714776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\Фото13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64799"/>
            <a:ext cx="3143272" cy="2535574"/>
          </a:xfrm>
          <a:prstGeom prst="rect">
            <a:avLst/>
          </a:prstGeom>
          <a:noFill/>
        </p:spPr>
      </p:pic>
      <p:pic>
        <p:nvPicPr>
          <p:cNvPr id="5125" name="Picture 5" descr="C:\Users\User\Desktop\Новая папка\Фото13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38576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Уборка урожая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User\Desktop\Новая папка\SDC13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92" y="500042"/>
            <a:ext cx="4630122" cy="3357586"/>
          </a:xfrm>
          <a:prstGeom prst="rect">
            <a:avLst/>
          </a:prstGeom>
          <a:noFill/>
        </p:spPr>
      </p:pic>
      <p:pic>
        <p:nvPicPr>
          <p:cNvPr id="21507" name="Picture 3" descr="C:\Users\User\Desktop\Новая папка\SDC13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500042"/>
            <a:ext cx="4071966" cy="3286148"/>
          </a:xfrm>
          <a:prstGeom prst="rect">
            <a:avLst/>
          </a:prstGeom>
          <a:noFill/>
        </p:spPr>
      </p:pic>
      <p:pic>
        <p:nvPicPr>
          <p:cNvPr id="21508" name="Picture 4" descr="C:\Users\User\Desktop\Новая папка\SDC13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749" y="3929066"/>
            <a:ext cx="457426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Урожай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User\Desktop\Новая папка\!P10109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608" y="428604"/>
            <a:ext cx="4477037" cy="3357586"/>
          </a:xfrm>
          <a:prstGeom prst="rect">
            <a:avLst/>
          </a:prstGeom>
          <a:noFill/>
        </p:spPr>
      </p:pic>
      <p:pic>
        <p:nvPicPr>
          <p:cNvPr id="22532" name="Picture 4" descr="C:\Users\User\Desktop\Новая папка\Пт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06110"/>
            <a:ext cx="4000528" cy="3009014"/>
          </a:xfrm>
          <a:prstGeom prst="rect">
            <a:avLst/>
          </a:prstGeom>
          <a:noFill/>
        </p:spPr>
      </p:pic>
      <p:pic>
        <p:nvPicPr>
          <p:cNvPr id="22533" name="Picture 5" descr="C:\Users\User\Desktop\Новая папка\Мышк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857628"/>
            <a:ext cx="4786346" cy="1946297"/>
          </a:xfrm>
          <a:prstGeom prst="rect">
            <a:avLst/>
          </a:prstGeom>
          <a:noFill/>
        </p:spPr>
      </p:pic>
      <p:pic>
        <p:nvPicPr>
          <p:cNvPr id="22534" name="Picture 6" descr="C:\Users\User\Desktop\Новая папка\SDC134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" y="428604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Урожай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4579" name="Picture 3" descr="C:\Users\User\Documents\Фотографии\урожай 2015\!DSC02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591" y="2071678"/>
            <a:ext cx="5181003" cy="3885752"/>
          </a:xfrm>
          <a:prstGeom prst="rect">
            <a:avLst/>
          </a:prstGeom>
          <a:noFill/>
        </p:spPr>
      </p:pic>
      <p:pic>
        <p:nvPicPr>
          <p:cNvPr id="10" name="Picture 2" descr="C:\Users\User\Documents\Фотографии\урожай 2015\!DSC019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4338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428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Муниципальные, региональные, Всероссийский конкурсы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Исследовательская работа по теме: «Технология выращивания пшеницы» (НПК «Первые шаги в науку»)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User\Desktop\Новая папка\P10106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19150"/>
            <a:ext cx="4214842" cy="5620110"/>
          </a:xfrm>
          <a:prstGeom prst="rect">
            <a:avLst/>
          </a:prstGeom>
          <a:noFill/>
        </p:spPr>
      </p:pic>
      <p:pic>
        <p:nvPicPr>
          <p:cNvPr id="23556" name="Picture 4" descr="C:\Users\User\Desktop\Новая папка\SCX-4600_20160817_194144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973707" cy="5621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Муниципальные, региональные, Всероссийские конкурсы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Социально-значимый проект «Сельская семья – опора духовности нации»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User\Desktop\Новая папка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24" y="1146192"/>
            <a:ext cx="4114476" cy="5568956"/>
          </a:xfrm>
          <a:prstGeom prst="rect">
            <a:avLst/>
          </a:prstGeom>
          <a:noFill/>
        </p:spPr>
      </p:pic>
      <p:pic>
        <p:nvPicPr>
          <p:cNvPr id="25603" name="Picture 3" descr="C:\Users\User\Desktop\Новая папка\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161" y="1143008"/>
            <a:ext cx="3906243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Муниципальные, региональные, Всероссийские конкурсы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«Спешите делать добро»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«Вся семья вместе, так и душа на месте»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User\Desktop\Новая папка\SCX-4600_20160817_193442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71678"/>
            <a:ext cx="3098106" cy="4382480"/>
          </a:xfrm>
          <a:prstGeom prst="rect">
            <a:avLst/>
          </a:prstGeom>
          <a:noFill/>
        </p:spPr>
      </p:pic>
      <p:pic>
        <p:nvPicPr>
          <p:cNvPr id="26627" name="Picture 3" descr="C:\Users\User\Desktop\Новая папка\SCX-4600_20160817_19341801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28736"/>
            <a:ext cx="3042237" cy="4303449"/>
          </a:xfrm>
          <a:prstGeom prst="rect">
            <a:avLst/>
          </a:prstGeom>
          <a:noFill/>
        </p:spPr>
      </p:pic>
      <p:pic>
        <p:nvPicPr>
          <p:cNvPr id="9" name="Рисунок 8" descr="C:\Documents and Settings\aka ВиЭс\Рабочий стол\Моя мала родина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229600" cy="642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Партнеры КФХ (выпускники МКОУ «Иргейская СОШ»)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Новая папка\КФХ\image-0-02-01-8fc48a9fb200df887f09106fad44cbe695b5d835e091db3fec38c12a34b74d06-V -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642918"/>
            <a:ext cx="3714776" cy="2786082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КФХ\Фото Ворошило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39918"/>
            <a:ext cx="3836499" cy="5503726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\КФХ\20150807_1529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229600" cy="6429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Партнеры КФХ (выпускники МКОУ «Иргейская СОШ»)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Новая папка\КФХ\ФОТО\SAM_2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4379369" cy="278608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КФХ\ФОТО\SAM_20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4377708" cy="3071834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КФХ\ФОТО\P10202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7" y="500042"/>
            <a:ext cx="432968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3643314"/>
            <a:ext cx="8229600" cy="64293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0662" cy="486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57818" y="71438"/>
            <a:ext cx="3714744" cy="121442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Иркутский государственный университет путей сообщения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4572008"/>
            <a:ext cx="2357422" cy="128588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Выпускники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2714620"/>
            <a:ext cx="3286148" cy="128588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Байкальский государственный университет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357298"/>
            <a:ext cx="3286148" cy="128588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Иркутский национальный технический университет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4071942"/>
            <a:ext cx="3286148" cy="128588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Иркутский государственный аграрный университет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???????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85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агробизнес-образования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27192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сформировать готовность к добросовестному творческому труду в технологическом обществе, способствовать творческому развитию </a:t>
            </a:r>
            <a:r>
              <a:rPr lang="ru-RU" sz="3600" b="1" dirty="0" smtClean="0"/>
              <a:t>личности учащегося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10800000">
            <a:off x="3211306" y="1000108"/>
            <a:ext cx="3605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142852"/>
            <a:ext cx="285748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Элективные курсы: </a:t>
            </a:r>
            <a:r>
              <a:rPr lang="ru-RU" dirty="0" smtClean="0"/>
              <a:t>«Химические секреты агронома», «Родной край», «Искусство успеха в бизнесе», «Твоя профессиональная карьера»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5857884" y="928670"/>
            <a:ext cx="2176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72230" y="285728"/>
            <a:ext cx="28574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(сельскохозяйственный труд)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2928" y="-5000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образовательных задач: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654209"/>
            <a:ext cx="9072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61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совершенствование знаний учащихся по биологии, окружающему миру, трудовому обучению;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формирование практических умений по выращиванию и уходу за растениями;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формирование интеллектуальных и практических умений, связанных с проведением наблюдений и опытов, с оценкой состояния окружающей среды на территории школы, с проектированием мер по благоустройству школьной территории;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развитие интереса учащихся к изучению растений;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формирование у учащихся ответственного отношения к труду, к окружающей среде, к деятельности по ее сохранению и улучшению;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развитие эстетических чувств школьников;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indent="546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развитие интереса школьников к сельскохозяйственным профессиям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5-я трудовая четверть, работа на пришкольном участке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User\Desktop\Новая папка\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637" y="1785926"/>
            <a:ext cx="5497957" cy="3643338"/>
          </a:xfrm>
          <a:prstGeom prst="rect">
            <a:avLst/>
          </a:prstGeom>
          <a:noFill/>
        </p:spPr>
      </p:pic>
      <p:pic>
        <p:nvPicPr>
          <p:cNvPr id="18436" name="Picture 4" descr="C:\Users\User\Desktop\Новая папка\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3245120" cy="478634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428612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Посадка овощных и цветочных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культур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C:\Users\User\Desktop\Летняя практика 2016\!DSCN30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500042"/>
            <a:ext cx="4071934" cy="3600000"/>
          </a:xfrm>
          <a:prstGeom prst="rect">
            <a:avLst/>
          </a:prstGeom>
          <a:noFill/>
        </p:spPr>
      </p:pic>
      <p:pic>
        <p:nvPicPr>
          <p:cNvPr id="19459" name="Picture 3" descr="C:\Users\User\Desktop\Летняя практика 2016\DSCN30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454" y="4214818"/>
            <a:ext cx="4800000" cy="2599868"/>
          </a:xfrm>
          <a:prstGeom prst="rect">
            <a:avLst/>
          </a:prstGeom>
          <a:noFill/>
        </p:spPr>
      </p:pic>
      <p:pic>
        <p:nvPicPr>
          <p:cNvPr id="19461" name="Picture 5" descr="C:\Users\User\Desktop\Летняя практика 2016\DSCN30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000" y="500042"/>
            <a:ext cx="4585718" cy="3600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Обработка картофеля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C:\Users\User\Desktop\Летняя практика 2016\!DSCN30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642918"/>
            <a:ext cx="3728430" cy="3600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Прополка овощей и цветов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Desktop\Летняя практика 2016\!DSCN30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800000" cy="3600000"/>
          </a:xfrm>
          <a:prstGeom prst="rect">
            <a:avLst/>
          </a:prstGeom>
          <a:noFill/>
        </p:spPr>
      </p:pic>
      <p:pic>
        <p:nvPicPr>
          <p:cNvPr id="20483" name="Picture 3" descr="C:\Users\User\Desktop\Летняя практика 2016\!DSCN30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454" y="4329594"/>
            <a:ext cx="4800000" cy="24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-7144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Цветущий школьный двор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Новая папка\Фото13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5" y="571480"/>
            <a:ext cx="4722279" cy="3631007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Фото13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71480"/>
            <a:ext cx="4357686" cy="3643338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\Фото12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578" y="4214818"/>
            <a:ext cx="5074240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324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Цель агробизнес-образования:</vt:lpstr>
      <vt:lpstr>Презентация PowerPoint</vt:lpstr>
      <vt:lpstr>Комплекс образовательных задач:</vt:lpstr>
      <vt:lpstr>5-я трудовая четверть, работа на пришкольном участке</vt:lpstr>
      <vt:lpstr>Обработка картофеля</vt:lpstr>
      <vt:lpstr>Прополка овощей и цветов</vt:lpstr>
      <vt:lpstr>Цветущий школьный двор</vt:lpstr>
      <vt:lpstr>Цветущий школьный двор</vt:lpstr>
      <vt:lpstr>Уборка урожая</vt:lpstr>
      <vt:lpstr>Урожай года</vt:lpstr>
      <vt:lpstr>Урожай года</vt:lpstr>
      <vt:lpstr>Муниципальные, региональные, Всероссийский конкурсы  Исследовательская работа по теме: «Технология выращивания пшеницы» (НПК «Первые шаги в науку»)</vt:lpstr>
      <vt:lpstr>Муниципальные, региональные, Всероссийские конкурсы Социально-значимый проект «Сельская семья – опора духовности нации»</vt:lpstr>
      <vt:lpstr>Муниципальные, региональные, Всероссийские конкурсы «Спешите делать добро» «Вся семья вместе, так и душа на месте» </vt:lpstr>
      <vt:lpstr>Партнеры КФХ (выпускники МКОУ «Иргейская СОШ») </vt:lpstr>
      <vt:lpstr>Партнеры КФХ (выпускники МКОУ «Иргейская СОШ»)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«Иргейская средняя общеобразовательная школа»</dc:title>
  <dc:creator>User</dc:creator>
  <cp:lastModifiedBy>ВиЭс</cp:lastModifiedBy>
  <cp:revision>29</cp:revision>
  <dcterms:created xsi:type="dcterms:W3CDTF">2016-08-17T09:19:38Z</dcterms:created>
  <dcterms:modified xsi:type="dcterms:W3CDTF">2016-11-23T07:25:20Z</dcterms:modified>
</cp:coreProperties>
</file>