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6003-032C-479F-9921-6C3646C3AC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68025"/>
            <a:ext cx="718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«Иргейская средняя общеобразовательная школа»</a:t>
            </a:r>
            <a:endParaRPr lang="ru-RU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печать\IMG_20170819_151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66871"/>
            <a:ext cx="7215238" cy="5445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6153" y="642918"/>
            <a:ext cx="8445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Использование ресурсов агрошколы при организации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проектно-исследовательской деятельности</a:t>
            </a:r>
            <a:endParaRPr lang="ru-RU" sz="24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 в рамках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агробизнес-образования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User\Desktop\агробизнес\фото агробюизнес\грамоты, вырезки из газет\SCX-4600_20171016_13034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1214422"/>
            <a:ext cx="3377976" cy="4778375"/>
          </a:xfrm>
          <a:prstGeom prst="rect">
            <a:avLst/>
          </a:prstGeom>
          <a:noFill/>
        </p:spPr>
      </p:pic>
      <p:pic>
        <p:nvPicPr>
          <p:cNvPr id="22532" name="Picture 4" descr="C:\Users\User\Desktop\агробизнес\фото агробюизнес\грамоты, вырезки из газет\SCX-4600_20171016_13041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80" y="1142984"/>
            <a:ext cx="3339920" cy="4857760"/>
          </a:xfrm>
          <a:prstGeom prst="rect">
            <a:avLst/>
          </a:prstGeom>
          <a:noFill/>
        </p:spPr>
      </p:pic>
      <p:pic>
        <p:nvPicPr>
          <p:cNvPr id="7" name="Picture 2" descr="C:\Users\User\Desktop\агробизнес\фото агробюизнес\грамоты, вырезки из газет\SCX-4600_20171016_130449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3571900" cy="2525082"/>
          </a:xfrm>
          <a:prstGeom prst="rect">
            <a:avLst/>
          </a:prstGeom>
          <a:noFill/>
        </p:spPr>
      </p:pic>
      <p:pic>
        <p:nvPicPr>
          <p:cNvPr id="22533" name="Picture 5" descr="C:\Users\User\Desktop\агробизнес\фото агробюизнес\грамоты, вырезки из газет\SCX-4600_20171101_165857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04" y="1142984"/>
            <a:ext cx="343096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проектно-исследовательской деятельности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Участие в научно-практических конференциях муниципального, регионального Всероссийского уровней.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качества знаний учащихся по биологии, географии, химии, технологии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Применение полученных знаний на практике в личных подсобных хозяйствах.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мотивации к получению профессий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агробизнес-направленности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закреплении молодежи на селе.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3643314"/>
            <a:ext cx="8229600" cy="64293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учебных предметов, с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агротехнологической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агробизнес-направленностью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928670"/>
          <a:ext cx="8715436" cy="5205984"/>
        </p:xfrm>
        <a:graphic>
          <a:graphicData uri="http://schemas.openxmlformats.org/drawingml/2006/table">
            <a:tbl>
              <a:tblPr/>
              <a:tblGrid>
                <a:gridCol w="1428760"/>
                <a:gridCol w="7286676"/>
              </a:tblGrid>
              <a:tr h="165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 тем с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агробизнс-направленностью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Практические работы: «Вычисление площадей поверхности различных теплиц для определения количества необходимого укрывного материала», «Расчет количества удобрений необходимых для полноценного питания различных культур», «Расчет себестоимости и окупаемости овощной продукции». Задачи с производственным содержанием.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Природные источники углеводородов. Роль металлов в современной технике. Минеральные удобрения. Коррозия металлов. Лабораторные и практические работы:  «Определение минеральных удобрений», «Определение кислотности почвы», «Состав и свойства почв иркутской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орбласти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». Задачи на определение доли питательного элемента.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Селекция: основные методы и достижения. Биосфера и человек Основные экологические проблемы современности. Определение состава семян пшеницы. Вегетативное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размножение комнатных растений. Центры многообразия и происхождения культурных растений. Сорт, порода, штамп.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Практические работы: «Оценка климатических условий своего региона», «Почва – основа сельского хозяйства»,  «Характеристика машиностроительных предприятий своей местности», «Сельское хозяйство региона», «Растениеводство», «Животноводство».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13071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Социально-значимый проект «Аптека на грядках»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User\Documents\Агробизнес-образование МКОУ Иргейская СОШ\Фото-отчет Ландшафтный дизайн школьного двора. МКОУ Иргейская СОШ\4. Аптека на грядках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8002609" cy="604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«Ландшафтный дизайн школьного двора»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«Школьный двор – территория  радости».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грамоты, вырезки из газет\SCX-4600_20171016_130718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44291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4000528" cy="565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«Ландшафтный дизайн школьного двора»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«Школьный двор – территория  радости».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ocuments\Агробизнес-образование МКОУ Иргейская СОШ\Фото клумбы, теплица август 2017\IMG_20170819_1513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1" y="857232"/>
            <a:ext cx="4259821" cy="3214710"/>
          </a:xfrm>
          <a:prstGeom prst="rect">
            <a:avLst/>
          </a:prstGeom>
          <a:noFill/>
        </p:spPr>
      </p:pic>
      <p:pic>
        <p:nvPicPr>
          <p:cNvPr id="17412" name="Picture 4" descr="C:\Users\User\Documents\Агробизнес-образование МКОУ Иргейская СОШ\Фото клумбы, теплица август 2017\IMG_20170819_1512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1" y="3517965"/>
            <a:ext cx="4244924" cy="3203467"/>
          </a:xfrm>
          <a:prstGeom prst="rect">
            <a:avLst/>
          </a:prstGeom>
          <a:noFill/>
        </p:spPr>
      </p:pic>
      <p:pic>
        <p:nvPicPr>
          <p:cNvPr id="17413" name="Picture 5" descr="C:\Users\User\Documents\Агробизнес-образование МКОУ Иргейская СОШ\Фото клумбы, теплица август 2017\IMG_20170819_1510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4429156" cy="3342500"/>
          </a:xfrm>
          <a:prstGeom prst="rect">
            <a:avLst/>
          </a:prstGeom>
          <a:noFill/>
        </p:spPr>
      </p:pic>
      <p:pic>
        <p:nvPicPr>
          <p:cNvPr id="8" name="Picture 3" descr="C:\Users\User\Documents\Агробизнес-образование МКОУ Иргейская СОШ\Фото клумбы, теплица август 2017\IMG_20170819_1515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413180" cy="3330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 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Пасынкование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томатов, как один из способов повышения урожайности»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агробизнес\фото агробюизнес\Фото теплица Андреенко Л.Я\14-06-17_1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4357718" cy="5810290"/>
          </a:xfrm>
          <a:prstGeom prst="rect">
            <a:avLst/>
          </a:prstGeom>
          <a:noFill/>
        </p:spPr>
      </p:pic>
      <p:pic>
        <p:nvPicPr>
          <p:cNvPr id="18435" name="Picture 3" descr="C:\Users\User\Desktop\агробизнес\фото агробюизнес\Фото теплица Андреенко Л.Я\29-06-17_10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0224"/>
            <a:ext cx="3957046" cy="2967785"/>
          </a:xfrm>
          <a:prstGeom prst="rect">
            <a:avLst/>
          </a:prstGeom>
          <a:noFill/>
        </p:spPr>
      </p:pic>
      <p:pic>
        <p:nvPicPr>
          <p:cNvPr id="18436" name="Picture 4" descr="C:\Users\User\Desktop\агробизнес\фото агробюизнес\Фото теплица Андреенко Л.Я\29-06-17_1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2089"/>
            <a:ext cx="4000528" cy="3143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исследовательской работы по выращиванию помидоров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ocuments\Агробизнес-образование МКОУ Иргейская СОШ\Фото клумбы, теплица август 2017\IMG_20170806_1737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4165158" cy="3143272"/>
          </a:xfrm>
          <a:prstGeom prst="rect">
            <a:avLst/>
          </a:prstGeom>
          <a:noFill/>
        </p:spPr>
      </p:pic>
      <p:pic>
        <p:nvPicPr>
          <p:cNvPr id="10" name="Picture 3" descr="C:\Users\User\Documents\Агробизнес-образование МКОУ Иргейская СОШ\Фото клумбы, теплица август 2017\IMG_20170806_173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16" y="1000108"/>
            <a:ext cx="3881170" cy="2928958"/>
          </a:xfrm>
          <a:prstGeom prst="rect">
            <a:avLst/>
          </a:prstGeom>
          <a:noFill/>
        </p:spPr>
      </p:pic>
      <p:pic>
        <p:nvPicPr>
          <p:cNvPr id="11" name="Picture 4" descr="C:\Users\User\Desktop\агробизнес\фото агробюизнес\20170811_1528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876"/>
            <a:ext cx="680716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Долгосрочный, практико-ориентированный проект «Технология выращивания картофеля»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Documents\Агробизнес-образование МКОУ Иргейская СОШ\посадка картофеля 2017\!20170527_12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/>
          <a:stretch>
            <a:fillRect/>
          </a:stretch>
        </p:blipFill>
        <p:spPr bwMode="auto">
          <a:xfrm>
            <a:off x="0" y="3786190"/>
            <a:ext cx="5090860" cy="3071810"/>
          </a:xfrm>
          <a:prstGeom prst="rect">
            <a:avLst/>
          </a:prstGeom>
          <a:noFill/>
        </p:spPr>
      </p:pic>
      <p:pic>
        <p:nvPicPr>
          <p:cNvPr id="20486" name="Picture 6" descr="C:\Users\User\Documents\Агробизнес-образование МКОУ Иргейская СОШ\посадка картофеля 2017\20170527_120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pic>
        <p:nvPicPr>
          <p:cNvPr id="10" name="Picture 2" descr="C:\Users\User\Documents\Агробизнес-образование МКОУ Иргейская СОШ\посадка картофеля 2017\обработка земли\На сайт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5209579" cy="2928958"/>
          </a:xfrm>
          <a:prstGeom prst="rect">
            <a:avLst/>
          </a:prstGeom>
          <a:noFill/>
        </p:spPr>
      </p:pic>
      <p:pic>
        <p:nvPicPr>
          <p:cNvPr id="11" name="Picture 3" descr="C:\Users\User\Documents\Агробизнес-образование МКОУ Иргейская СОШ\посадка картофеля 2017\обработка земли\!IMG_20170525_1951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66" y="857232"/>
            <a:ext cx="397583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Долгосрочный, практико-ориентированный проект «Технология выращивания картофеля»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User\Documents\Агробизнес-образование МКОУ Иргейская СОШ\Уборка картофеля 2017\IMG_20170911_1127019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57" y="3000372"/>
            <a:ext cx="8783361" cy="3708211"/>
          </a:xfrm>
          <a:prstGeom prst="rect">
            <a:avLst/>
          </a:prstGeom>
          <a:noFill/>
        </p:spPr>
      </p:pic>
      <p:pic>
        <p:nvPicPr>
          <p:cNvPr id="7" name="Picture 2" descr="C:\Users\User\Documents\Агробизнес-образование МКОУ Иргейская СОШ\Фото на печать\DSCN3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4000528" cy="3000396"/>
          </a:xfrm>
          <a:prstGeom prst="rect">
            <a:avLst/>
          </a:prstGeom>
          <a:noFill/>
        </p:spPr>
      </p:pic>
      <p:pic>
        <p:nvPicPr>
          <p:cNvPr id="8" name="Picture 3" descr="C:\Users\User\Documents\Агробизнес-образование МКОУ Иргейская СОШ\Уборка картофеля 2017\IMG_20170911_1126289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857232"/>
            <a:ext cx="4800000" cy="302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332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«Иргейская средняя общеобразовательная школа»</dc:title>
  <dc:creator>User</dc:creator>
  <cp:lastModifiedBy>ВиЭс</cp:lastModifiedBy>
  <cp:revision>41</cp:revision>
  <dcterms:created xsi:type="dcterms:W3CDTF">2016-08-17T09:19:38Z</dcterms:created>
  <dcterms:modified xsi:type="dcterms:W3CDTF">2017-11-03T06:25:20Z</dcterms:modified>
</cp:coreProperties>
</file>